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5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5"/>
  </p:normalViewPr>
  <p:slideViewPr>
    <p:cSldViewPr snapToGrid="0" snapToObjects="1">
      <p:cViewPr varScale="1">
        <p:scale>
          <a:sx n="106" d="100"/>
          <a:sy n="106" d="100"/>
        </p:scale>
        <p:origin x="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9C400-2FC2-8542-A6CF-A80618D4F9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080194-0C18-7540-A875-43091E483A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70052F-2BD3-5F4F-BD45-B3498A32423F}"/>
              </a:ext>
            </a:extLst>
          </p:cNvPr>
          <p:cNvSpPr>
            <a:spLocks noGrp="1"/>
          </p:cNvSpPr>
          <p:nvPr>
            <p:ph type="dt" sz="half" idx="10"/>
          </p:nvPr>
        </p:nvSpPr>
        <p:spPr/>
        <p:txBody>
          <a:bodyPr/>
          <a:lstStyle/>
          <a:p>
            <a:fld id="{FAEE1A0A-A7FF-2F4E-8E79-7FB52938BCFA}" type="datetimeFigureOut">
              <a:rPr lang="en-US" smtClean="0"/>
              <a:t>12/10/21</a:t>
            </a:fld>
            <a:endParaRPr lang="en-US"/>
          </a:p>
        </p:txBody>
      </p:sp>
      <p:sp>
        <p:nvSpPr>
          <p:cNvPr id="5" name="Footer Placeholder 4">
            <a:extLst>
              <a:ext uri="{FF2B5EF4-FFF2-40B4-BE49-F238E27FC236}">
                <a16:creationId xmlns:a16="http://schemas.microsoft.com/office/drawing/2014/main" id="{76D8734C-8B2F-A943-AB84-E1C3E835C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2B67C-440A-FD49-8849-1D944605A818}"/>
              </a:ext>
            </a:extLst>
          </p:cNvPr>
          <p:cNvSpPr>
            <a:spLocks noGrp="1"/>
          </p:cNvSpPr>
          <p:nvPr>
            <p:ph type="sldNum" sz="quarter" idx="12"/>
          </p:nvPr>
        </p:nvSpPr>
        <p:spPr/>
        <p:txBody>
          <a:bodyPr/>
          <a:lstStyle/>
          <a:p>
            <a:fld id="{F25DAB0A-40E0-9B45-BE0B-29C7A37DA4F2}" type="slidenum">
              <a:rPr lang="en-US" smtClean="0"/>
              <a:t>‹#›</a:t>
            </a:fld>
            <a:endParaRPr lang="en-US"/>
          </a:p>
        </p:txBody>
      </p:sp>
    </p:spTree>
    <p:extLst>
      <p:ext uri="{BB962C8B-B14F-4D97-AF65-F5344CB8AC3E}">
        <p14:creationId xmlns:p14="http://schemas.microsoft.com/office/powerpoint/2010/main" val="4077036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9CAA-4FC7-924F-BFDA-8E3E1F7083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E8CCB-1D18-7B48-AFBF-3178C8DED4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9DF59-6257-4743-A13B-4A39EEE8B7A0}"/>
              </a:ext>
            </a:extLst>
          </p:cNvPr>
          <p:cNvSpPr>
            <a:spLocks noGrp="1"/>
          </p:cNvSpPr>
          <p:nvPr>
            <p:ph type="dt" sz="half" idx="10"/>
          </p:nvPr>
        </p:nvSpPr>
        <p:spPr/>
        <p:txBody>
          <a:bodyPr/>
          <a:lstStyle/>
          <a:p>
            <a:fld id="{FAEE1A0A-A7FF-2F4E-8E79-7FB52938BCFA}" type="datetimeFigureOut">
              <a:rPr lang="en-US" smtClean="0"/>
              <a:t>12/10/21</a:t>
            </a:fld>
            <a:endParaRPr lang="en-US"/>
          </a:p>
        </p:txBody>
      </p:sp>
      <p:sp>
        <p:nvSpPr>
          <p:cNvPr id="5" name="Footer Placeholder 4">
            <a:extLst>
              <a:ext uri="{FF2B5EF4-FFF2-40B4-BE49-F238E27FC236}">
                <a16:creationId xmlns:a16="http://schemas.microsoft.com/office/drawing/2014/main" id="{E9566278-6547-764C-8097-ADD2EF205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57C00-E278-EE4D-BE7B-D27DB51ED200}"/>
              </a:ext>
            </a:extLst>
          </p:cNvPr>
          <p:cNvSpPr>
            <a:spLocks noGrp="1"/>
          </p:cNvSpPr>
          <p:nvPr>
            <p:ph type="sldNum" sz="quarter" idx="12"/>
          </p:nvPr>
        </p:nvSpPr>
        <p:spPr/>
        <p:txBody>
          <a:bodyPr/>
          <a:lstStyle/>
          <a:p>
            <a:fld id="{F25DAB0A-40E0-9B45-BE0B-29C7A37DA4F2}" type="slidenum">
              <a:rPr lang="en-US" smtClean="0"/>
              <a:t>‹#›</a:t>
            </a:fld>
            <a:endParaRPr lang="en-US"/>
          </a:p>
        </p:txBody>
      </p:sp>
    </p:spTree>
    <p:extLst>
      <p:ext uri="{BB962C8B-B14F-4D97-AF65-F5344CB8AC3E}">
        <p14:creationId xmlns:p14="http://schemas.microsoft.com/office/powerpoint/2010/main" val="39035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E56A23-DCD0-C04A-AEF0-4760876B70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9744CB-66A5-7146-BB6F-2142A650AE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7A813-A713-B341-A7F6-E1D29EB419FE}"/>
              </a:ext>
            </a:extLst>
          </p:cNvPr>
          <p:cNvSpPr>
            <a:spLocks noGrp="1"/>
          </p:cNvSpPr>
          <p:nvPr>
            <p:ph type="dt" sz="half" idx="10"/>
          </p:nvPr>
        </p:nvSpPr>
        <p:spPr/>
        <p:txBody>
          <a:bodyPr/>
          <a:lstStyle/>
          <a:p>
            <a:fld id="{FAEE1A0A-A7FF-2F4E-8E79-7FB52938BCFA}" type="datetimeFigureOut">
              <a:rPr lang="en-US" smtClean="0"/>
              <a:t>12/10/21</a:t>
            </a:fld>
            <a:endParaRPr lang="en-US"/>
          </a:p>
        </p:txBody>
      </p:sp>
      <p:sp>
        <p:nvSpPr>
          <p:cNvPr id="5" name="Footer Placeholder 4">
            <a:extLst>
              <a:ext uri="{FF2B5EF4-FFF2-40B4-BE49-F238E27FC236}">
                <a16:creationId xmlns:a16="http://schemas.microsoft.com/office/drawing/2014/main" id="{BCD25591-56B6-384C-B4B3-845AEE97DB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55C92B-323D-B04B-85AA-C26C0CB6BEDB}"/>
              </a:ext>
            </a:extLst>
          </p:cNvPr>
          <p:cNvSpPr>
            <a:spLocks noGrp="1"/>
          </p:cNvSpPr>
          <p:nvPr>
            <p:ph type="sldNum" sz="quarter" idx="12"/>
          </p:nvPr>
        </p:nvSpPr>
        <p:spPr/>
        <p:txBody>
          <a:bodyPr/>
          <a:lstStyle/>
          <a:p>
            <a:fld id="{F25DAB0A-40E0-9B45-BE0B-29C7A37DA4F2}" type="slidenum">
              <a:rPr lang="en-US" smtClean="0"/>
              <a:t>‹#›</a:t>
            </a:fld>
            <a:endParaRPr lang="en-US"/>
          </a:p>
        </p:txBody>
      </p:sp>
    </p:spTree>
    <p:extLst>
      <p:ext uri="{BB962C8B-B14F-4D97-AF65-F5344CB8AC3E}">
        <p14:creationId xmlns:p14="http://schemas.microsoft.com/office/powerpoint/2010/main" val="295002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F8B7-EA16-2848-9F5D-D7FB5A64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4658F7-2FEE-4048-A2EE-BE9205C5C3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ACD320-46A8-2146-BC65-97CA96389999}"/>
              </a:ext>
            </a:extLst>
          </p:cNvPr>
          <p:cNvSpPr>
            <a:spLocks noGrp="1"/>
          </p:cNvSpPr>
          <p:nvPr>
            <p:ph type="dt" sz="half" idx="10"/>
          </p:nvPr>
        </p:nvSpPr>
        <p:spPr/>
        <p:txBody>
          <a:bodyPr/>
          <a:lstStyle/>
          <a:p>
            <a:fld id="{FAEE1A0A-A7FF-2F4E-8E79-7FB52938BCFA}" type="datetimeFigureOut">
              <a:rPr lang="en-US" smtClean="0"/>
              <a:t>12/10/21</a:t>
            </a:fld>
            <a:endParaRPr lang="en-US"/>
          </a:p>
        </p:txBody>
      </p:sp>
      <p:sp>
        <p:nvSpPr>
          <p:cNvPr id="5" name="Footer Placeholder 4">
            <a:extLst>
              <a:ext uri="{FF2B5EF4-FFF2-40B4-BE49-F238E27FC236}">
                <a16:creationId xmlns:a16="http://schemas.microsoft.com/office/drawing/2014/main" id="{AA978B55-7257-B443-B639-D63A9E511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D548AA-5F7A-E943-B090-16308AFCD618}"/>
              </a:ext>
            </a:extLst>
          </p:cNvPr>
          <p:cNvSpPr>
            <a:spLocks noGrp="1"/>
          </p:cNvSpPr>
          <p:nvPr>
            <p:ph type="sldNum" sz="quarter" idx="12"/>
          </p:nvPr>
        </p:nvSpPr>
        <p:spPr/>
        <p:txBody>
          <a:bodyPr/>
          <a:lstStyle/>
          <a:p>
            <a:fld id="{F25DAB0A-40E0-9B45-BE0B-29C7A37DA4F2}" type="slidenum">
              <a:rPr lang="en-US" smtClean="0"/>
              <a:t>‹#›</a:t>
            </a:fld>
            <a:endParaRPr lang="en-US"/>
          </a:p>
        </p:txBody>
      </p:sp>
    </p:spTree>
    <p:extLst>
      <p:ext uri="{BB962C8B-B14F-4D97-AF65-F5344CB8AC3E}">
        <p14:creationId xmlns:p14="http://schemas.microsoft.com/office/powerpoint/2010/main" val="4267999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06E73-8167-A34E-B51C-0A570859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7C6022-975D-8A44-A671-01F1AF1707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D20EED-D4BE-DA49-A7DA-2D1920BB6195}"/>
              </a:ext>
            </a:extLst>
          </p:cNvPr>
          <p:cNvSpPr>
            <a:spLocks noGrp="1"/>
          </p:cNvSpPr>
          <p:nvPr>
            <p:ph type="dt" sz="half" idx="10"/>
          </p:nvPr>
        </p:nvSpPr>
        <p:spPr/>
        <p:txBody>
          <a:bodyPr/>
          <a:lstStyle/>
          <a:p>
            <a:fld id="{FAEE1A0A-A7FF-2F4E-8E79-7FB52938BCFA}" type="datetimeFigureOut">
              <a:rPr lang="en-US" smtClean="0"/>
              <a:t>12/10/21</a:t>
            </a:fld>
            <a:endParaRPr lang="en-US"/>
          </a:p>
        </p:txBody>
      </p:sp>
      <p:sp>
        <p:nvSpPr>
          <p:cNvPr id="5" name="Footer Placeholder 4">
            <a:extLst>
              <a:ext uri="{FF2B5EF4-FFF2-40B4-BE49-F238E27FC236}">
                <a16:creationId xmlns:a16="http://schemas.microsoft.com/office/drawing/2014/main" id="{0E2B7E84-888B-484E-8328-08810EB2E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61DE2-2396-894A-ADCA-E9A8CA738D75}"/>
              </a:ext>
            </a:extLst>
          </p:cNvPr>
          <p:cNvSpPr>
            <a:spLocks noGrp="1"/>
          </p:cNvSpPr>
          <p:nvPr>
            <p:ph type="sldNum" sz="quarter" idx="12"/>
          </p:nvPr>
        </p:nvSpPr>
        <p:spPr/>
        <p:txBody>
          <a:bodyPr/>
          <a:lstStyle/>
          <a:p>
            <a:fld id="{F25DAB0A-40E0-9B45-BE0B-29C7A37DA4F2}" type="slidenum">
              <a:rPr lang="en-US" smtClean="0"/>
              <a:t>‹#›</a:t>
            </a:fld>
            <a:endParaRPr lang="en-US"/>
          </a:p>
        </p:txBody>
      </p:sp>
    </p:spTree>
    <p:extLst>
      <p:ext uri="{BB962C8B-B14F-4D97-AF65-F5344CB8AC3E}">
        <p14:creationId xmlns:p14="http://schemas.microsoft.com/office/powerpoint/2010/main" val="187133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D44E7-2BEF-A647-89FB-F7164666B4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1B1938-14A1-1144-90CB-797ACA23B6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DD8C-393C-A843-A69B-BD1C6FA0E1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3B4193-34B5-D145-A171-A689CA7B2486}"/>
              </a:ext>
            </a:extLst>
          </p:cNvPr>
          <p:cNvSpPr>
            <a:spLocks noGrp="1"/>
          </p:cNvSpPr>
          <p:nvPr>
            <p:ph type="dt" sz="half" idx="10"/>
          </p:nvPr>
        </p:nvSpPr>
        <p:spPr/>
        <p:txBody>
          <a:bodyPr/>
          <a:lstStyle/>
          <a:p>
            <a:fld id="{FAEE1A0A-A7FF-2F4E-8E79-7FB52938BCFA}" type="datetimeFigureOut">
              <a:rPr lang="en-US" smtClean="0"/>
              <a:t>12/10/21</a:t>
            </a:fld>
            <a:endParaRPr lang="en-US"/>
          </a:p>
        </p:txBody>
      </p:sp>
      <p:sp>
        <p:nvSpPr>
          <p:cNvPr id="6" name="Footer Placeholder 5">
            <a:extLst>
              <a:ext uri="{FF2B5EF4-FFF2-40B4-BE49-F238E27FC236}">
                <a16:creationId xmlns:a16="http://schemas.microsoft.com/office/drawing/2014/main" id="{36A295D6-DD9F-A74C-88D7-B01FD11DC9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768E8B-6D19-494A-88C5-B98B25352BA4}"/>
              </a:ext>
            </a:extLst>
          </p:cNvPr>
          <p:cNvSpPr>
            <a:spLocks noGrp="1"/>
          </p:cNvSpPr>
          <p:nvPr>
            <p:ph type="sldNum" sz="quarter" idx="12"/>
          </p:nvPr>
        </p:nvSpPr>
        <p:spPr/>
        <p:txBody>
          <a:bodyPr/>
          <a:lstStyle/>
          <a:p>
            <a:fld id="{F25DAB0A-40E0-9B45-BE0B-29C7A37DA4F2}" type="slidenum">
              <a:rPr lang="en-US" smtClean="0"/>
              <a:t>‹#›</a:t>
            </a:fld>
            <a:endParaRPr lang="en-US"/>
          </a:p>
        </p:txBody>
      </p:sp>
    </p:spTree>
    <p:extLst>
      <p:ext uri="{BB962C8B-B14F-4D97-AF65-F5344CB8AC3E}">
        <p14:creationId xmlns:p14="http://schemas.microsoft.com/office/powerpoint/2010/main" val="3059917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E13F-F0BE-5647-B1A1-0E55729183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A65276-3ED4-2D49-8060-E1921E28DA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566489-B122-E34B-82EB-715D633F1B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409209-9FA2-3744-8538-A9CDCFAF6A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5FD39-AE63-5A48-857E-EA742CC427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5B7AD9-2406-AD4D-9591-4E7DE155E7DE}"/>
              </a:ext>
            </a:extLst>
          </p:cNvPr>
          <p:cNvSpPr>
            <a:spLocks noGrp="1"/>
          </p:cNvSpPr>
          <p:nvPr>
            <p:ph type="dt" sz="half" idx="10"/>
          </p:nvPr>
        </p:nvSpPr>
        <p:spPr/>
        <p:txBody>
          <a:bodyPr/>
          <a:lstStyle/>
          <a:p>
            <a:fld id="{FAEE1A0A-A7FF-2F4E-8E79-7FB52938BCFA}" type="datetimeFigureOut">
              <a:rPr lang="en-US" smtClean="0"/>
              <a:t>12/10/21</a:t>
            </a:fld>
            <a:endParaRPr lang="en-US"/>
          </a:p>
        </p:txBody>
      </p:sp>
      <p:sp>
        <p:nvSpPr>
          <p:cNvPr id="8" name="Footer Placeholder 7">
            <a:extLst>
              <a:ext uri="{FF2B5EF4-FFF2-40B4-BE49-F238E27FC236}">
                <a16:creationId xmlns:a16="http://schemas.microsoft.com/office/drawing/2014/main" id="{43D6D1F7-2231-1B46-A8C0-E7C015A103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2F77B8-D65D-8645-BC9D-8F94456E1829}"/>
              </a:ext>
            </a:extLst>
          </p:cNvPr>
          <p:cNvSpPr>
            <a:spLocks noGrp="1"/>
          </p:cNvSpPr>
          <p:nvPr>
            <p:ph type="sldNum" sz="quarter" idx="12"/>
          </p:nvPr>
        </p:nvSpPr>
        <p:spPr/>
        <p:txBody>
          <a:bodyPr/>
          <a:lstStyle/>
          <a:p>
            <a:fld id="{F25DAB0A-40E0-9B45-BE0B-29C7A37DA4F2}" type="slidenum">
              <a:rPr lang="en-US" smtClean="0"/>
              <a:t>‹#›</a:t>
            </a:fld>
            <a:endParaRPr lang="en-US"/>
          </a:p>
        </p:txBody>
      </p:sp>
    </p:spTree>
    <p:extLst>
      <p:ext uri="{BB962C8B-B14F-4D97-AF65-F5344CB8AC3E}">
        <p14:creationId xmlns:p14="http://schemas.microsoft.com/office/powerpoint/2010/main" val="2941296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27BA-9319-E641-90A7-8F62EECEFF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AD898D-26B2-BD45-8B05-05F53579CC1A}"/>
              </a:ext>
            </a:extLst>
          </p:cNvPr>
          <p:cNvSpPr>
            <a:spLocks noGrp="1"/>
          </p:cNvSpPr>
          <p:nvPr>
            <p:ph type="dt" sz="half" idx="10"/>
          </p:nvPr>
        </p:nvSpPr>
        <p:spPr/>
        <p:txBody>
          <a:bodyPr/>
          <a:lstStyle/>
          <a:p>
            <a:fld id="{FAEE1A0A-A7FF-2F4E-8E79-7FB52938BCFA}" type="datetimeFigureOut">
              <a:rPr lang="en-US" smtClean="0"/>
              <a:t>12/10/21</a:t>
            </a:fld>
            <a:endParaRPr lang="en-US"/>
          </a:p>
        </p:txBody>
      </p:sp>
      <p:sp>
        <p:nvSpPr>
          <p:cNvPr id="4" name="Footer Placeholder 3">
            <a:extLst>
              <a:ext uri="{FF2B5EF4-FFF2-40B4-BE49-F238E27FC236}">
                <a16:creationId xmlns:a16="http://schemas.microsoft.com/office/drawing/2014/main" id="{36622C75-3F9D-0548-9B45-1701312BD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59A16F-D371-F741-A779-ECA0C6AC2C40}"/>
              </a:ext>
            </a:extLst>
          </p:cNvPr>
          <p:cNvSpPr>
            <a:spLocks noGrp="1"/>
          </p:cNvSpPr>
          <p:nvPr>
            <p:ph type="sldNum" sz="quarter" idx="12"/>
          </p:nvPr>
        </p:nvSpPr>
        <p:spPr/>
        <p:txBody>
          <a:bodyPr/>
          <a:lstStyle/>
          <a:p>
            <a:fld id="{F25DAB0A-40E0-9B45-BE0B-29C7A37DA4F2}" type="slidenum">
              <a:rPr lang="en-US" smtClean="0"/>
              <a:t>‹#›</a:t>
            </a:fld>
            <a:endParaRPr lang="en-US"/>
          </a:p>
        </p:txBody>
      </p:sp>
    </p:spTree>
    <p:extLst>
      <p:ext uri="{BB962C8B-B14F-4D97-AF65-F5344CB8AC3E}">
        <p14:creationId xmlns:p14="http://schemas.microsoft.com/office/powerpoint/2010/main" val="361318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D7A059-CDC7-5047-B8D4-D3290A867C48}"/>
              </a:ext>
            </a:extLst>
          </p:cNvPr>
          <p:cNvSpPr>
            <a:spLocks noGrp="1"/>
          </p:cNvSpPr>
          <p:nvPr>
            <p:ph type="dt" sz="half" idx="10"/>
          </p:nvPr>
        </p:nvSpPr>
        <p:spPr/>
        <p:txBody>
          <a:bodyPr/>
          <a:lstStyle/>
          <a:p>
            <a:fld id="{FAEE1A0A-A7FF-2F4E-8E79-7FB52938BCFA}" type="datetimeFigureOut">
              <a:rPr lang="en-US" smtClean="0"/>
              <a:t>12/10/21</a:t>
            </a:fld>
            <a:endParaRPr lang="en-US"/>
          </a:p>
        </p:txBody>
      </p:sp>
      <p:sp>
        <p:nvSpPr>
          <p:cNvPr id="3" name="Footer Placeholder 2">
            <a:extLst>
              <a:ext uri="{FF2B5EF4-FFF2-40B4-BE49-F238E27FC236}">
                <a16:creationId xmlns:a16="http://schemas.microsoft.com/office/drawing/2014/main" id="{F8B0B5FB-C0E6-4643-8C4E-4775348F22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77EECD-5D62-4440-99A4-D303A8A1F3F9}"/>
              </a:ext>
            </a:extLst>
          </p:cNvPr>
          <p:cNvSpPr>
            <a:spLocks noGrp="1"/>
          </p:cNvSpPr>
          <p:nvPr>
            <p:ph type="sldNum" sz="quarter" idx="12"/>
          </p:nvPr>
        </p:nvSpPr>
        <p:spPr/>
        <p:txBody>
          <a:bodyPr/>
          <a:lstStyle/>
          <a:p>
            <a:fld id="{F25DAB0A-40E0-9B45-BE0B-29C7A37DA4F2}" type="slidenum">
              <a:rPr lang="en-US" smtClean="0"/>
              <a:t>‹#›</a:t>
            </a:fld>
            <a:endParaRPr lang="en-US"/>
          </a:p>
        </p:txBody>
      </p:sp>
    </p:spTree>
    <p:extLst>
      <p:ext uri="{BB962C8B-B14F-4D97-AF65-F5344CB8AC3E}">
        <p14:creationId xmlns:p14="http://schemas.microsoft.com/office/powerpoint/2010/main" val="118367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E6E42-3076-B24E-9943-40235CF1A8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5C57E7-E559-1247-9F3D-9EF0802469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05C4E2-6260-B349-B651-21354F095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B197AE-4AD2-B648-96E0-4BE521E19AF0}"/>
              </a:ext>
            </a:extLst>
          </p:cNvPr>
          <p:cNvSpPr>
            <a:spLocks noGrp="1"/>
          </p:cNvSpPr>
          <p:nvPr>
            <p:ph type="dt" sz="half" idx="10"/>
          </p:nvPr>
        </p:nvSpPr>
        <p:spPr/>
        <p:txBody>
          <a:bodyPr/>
          <a:lstStyle/>
          <a:p>
            <a:fld id="{FAEE1A0A-A7FF-2F4E-8E79-7FB52938BCFA}" type="datetimeFigureOut">
              <a:rPr lang="en-US" smtClean="0"/>
              <a:t>12/10/21</a:t>
            </a:fld>
            <a:endParaRPr lang="en-US"/>
          </a:p>
        </p:txBody>
      </p:sp>
      <p:sp>
        <p:nvSpPr>
          <p:cNvPr id="6" name="Footer Placeholder 5">
            <a:extLst>
              <a:ext uri="{FF2B5EF4-FFF2-40B4-BE49-F238E27FC236}">
                <a16:creationId xmlns:a16="http://schemas.microsoft.com/office/drawing/2014/main" id="{5727C053-C5A5-CC41-AF6A-E72DB47C4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432C2B-CED3-EC45-8204-C66BC9B3AA80}"/>
              </a:ext>
            </a:extLst>
          </p:cNvPr>
          <p:cNvSpPr>
            <a:spLocks noGrp="1"/>
          </p:cNvSpPr>
          <p:nvPr>
            <p:ph type="sldNum" sz="quarter" idx="12"/>
          </p:nvPr>
        </p:nvSpPr>
        <p:spPr/>
        <p:txBody>
          <a:bodyPr/>
          <a:lstStyle/>
          <a:p>
            <a:fld id="{F25DAB0A-40E0-9B45-BE0B-29C7A37DA4F2}" type="slidenum">
              <a:rPr lang="en-US" smtClean="0"/>
              <a:t>‹#›</a:t>
            </a:fld>
            <a:endParaRPr lang="en-US"/>
          </a:p>
        </p:txBody>
      </p:sp>
    </p:spTree>
    <p:extLst>
      <p:ext uri="{BB962C8B-B14F-4D97-AF65-F5344CB8AC3E}">
        <p14:creationId xmlns:p14="http://schemas.microsoft.com/office/powerpoint/2010/main" val="138447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2930D-22B1-CD43-8598-67DB6108C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F445E5-A4ED-154B-9E91-C6B39478D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F36D02-5808-4342-8C19-8BA637CE8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2C0D3-C2A8-2A40-A7F0-A59BB04CCF86}"/>
              </a:ext>
            </a:extLst>
          </p:cNvPr>
          <p:cNvSpPr>
            <a:spLocks noGrp="1"/>
          </p:cNvSpPr>
          <p:nvPr>
            <p:ph type="dt" sz="half" idx="10"/>
          </p:nvPr>
        </p:nvSpPr>
        <p:spPr/>
        <p:txBody>
          <a:bodyPr/>
          <a:lstStyle/>
          <a:p>
            <a:fld id="{FAEE1A0A-A7FF-2F4E-8E79-7FB52938BCFA}" type="datetimeFigureOut">
              <a:rPr lang="en-US" smtClean="0"/>
              <a:t>12/10/21</a:t>
            </a:fld>
            <a:endParaRPr lang="en-US"/>
          </a:p>
        </p:txBody>
      </p:sp>
      <p:sp>
        <p:nvSpPr>
          <p:cNvPr id="6" name="Footer Placeholder 5">
            <a:extLst>
              <a:ext uri="{FF2B5EF4-FFF2-40B4-BE49-F238E27FC236}">
                <a16:creationId xmlns:a16="http://schemas.microsoft.com/office/drawing/2014/main" id="{6F3770D4-B72C-F34E-A834-98E84E1C18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2D9445-2B5F-D447-BF75-4FFA566401C7}"/>
              </a:ext>
            </a:extLst>
          </p:cNvPr>
          <p:cNvSpPr>
            <a:spLocks noGrp="1"/>
          </p:cNvSpPr>
          <p:nvPr>
            <p:ph type="sldNum" sz="quarter" idx="12"/>
          </p:nvPr>
        </p:nvSpPr>
        <p:spPr/>
        <p:txBody>
          <a:bodyPr/>
          <a:lstStyle/>
          <a:p>
            <a:fld id="{F25DAB0A-40E0-9B45-BE0B-29C7A37DA4F2}" type="slidenum">
              <a:rPr lang="en-US" smtClean="0"/>
              <a:t>‹#›</a:t>
            </a:fld>
            <a:endParaRPr lang="en-US"/>
          </a:p>
        </p:txBody>
      </p:sp>
    </p:spTree>
    <p:extLst>
      <p:ext uri="{BB962C8B-B14F-4D97-AF65-F5344CB8AC3E}">
        <p14:creationId xmlns:p14="http://schemas.microsoft.com/office/powerpoint/2010/main" val="2413415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432F3-F314-EA4B-8865-D50919B87C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F8CC13-9A8E-914F-99E1-D3D32D54CF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3DAA4-5EDD-EB46-890D-A8DA7201F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EE1A0A-A7FF-2F4E-8E79-7FB52938BCFA}" type="datetimeFigureOut">
              <a:rPr lang="en-US" smtClean="0"/>
              <a:t>12/10/21</a:t>
            </a:fld>
            <a:endParaRPr lang="en-US"/>
          </a:p>
        </p:txBody>
      </p:sp>
      <p:sp>
        <p:nvSpPr>
          <p:cNvPr id="5" name="Footer Placeholder 4">
            <a:extLst>
              <a:ext uri="{FF2B5EF4-FFF2-40B4-BE49-F238E27FC236}">
                <a16:creationId xmlns:a16="http://schemas.microsoft.com/office/drawing/2014/main" id="{4FA1A5F0-1FF6-6549-92D8-CB1477CC73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EE2B0D-86A4-0943-B303-BC7E5C600B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DAB0A-40E0-9B45-BE0B-29C7A37DA4F2}" type="slidenum">
              <a:rPr lang="en-US" smtClean="0"/>
              <a:t>‹#›</a:t>
            </a:fld>
            <a:endParaRPr lang="en-US"/>
          </a:p>
        </p:txBody>
      </p:sp>
    </p:spTree>
    <p:extLst>
      <p:ext uri="{BB962C8B-B14F-4D97-AF65-F5344CB8AC3E}">
        <p14:creationId xmlns:p14="http://schemas.microsoft.com/office/powerpoint/2010/main" val="3509203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hyperlink" Target="https://www3.epa.gov/acidrain/education/site_students/beingdone.html#:~:text=A%20great%20way%20to%20reduce,they%20produce%20much%20less%20pollution" TargetMode="External"/><Relationship Id="rId3" Type="http://schemas.openxmlformats.org/officeDocument/2006/relationships/slideLayout" Target="../slideLayouts/slideLayout2.xml"/><Relationship Id="rId7" Type="http://schemas.openxmlformats.org/officeDocument/2006/relationships/hyperlink" Target="https://www3.epa.gov/acidrain/education/site_students/whatcauses.html" TargetMode="Externa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hyperlink" Target="https://www.epa.gov/acidrain/what-acid-rain" TargetMode="External"/><Relationship Id="rId5" Type="http://schemas.openxmlformats.org/officeDocument/2006/relationships/hyperlink" Target="https://www.nationalgeographic.com/environment/article/acid-rain#:~:text=Causes%20of%20acid%20rain,plants%2C%20factories%2C%20and%20automobiles" TargetMode="External"/><Relationship Id="rId4" Type="http://schemas.openxmlformats.org/officeDocument/2006/relationships/hyperlink" Target="https://www.epa.gov/acidrain/what-acid-rain#:~:text=Acid%20rain%2C%20or%20acid%20deposition,even%20dust%20that%20is%20acidic" TargetMode="Externa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BDE95F-650B-4D12-A3A5-975E461D2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5491A5-BBCE-D94D-A5D4-BCAA071154C8}"/>
              </a:ext>
            </a:extLst>
          </p:cNvPr>
          <p:cNvSpPr>
            <a:spLocks noGrp="1"/>
          </p:cNvSpPr>
          <p:nvPr>
            <p:ph type="ctrTitle"/>
          </p:nvPr>
        </p:nvSpPr>
        <p:spPr>
          <a:xfrm>
            <a:off x="645858" y="5110423"/>
            <a:ext cx="10906061" cy="671540"/>
          </a:xfrm>
          <a:noFill/>
        </p:spPr>
        <p:txBody>
          <a:bodyPr anchor="ctr">
            <a:normAutofit/>
          </a:bodyPr>
          <a:lstStyle/>
          <a:p>
            <a:r>
              <a:rPr lang="en-US" sz="4100"/>
              <a:t>Acid Rain</a:t>
            </a:r>
          </a:p>
        </p:txBody>
      </p:sp>
      <p:sp>
        <p:nvSpPr>
          <p:cNvPr id="3" name="Subtitle 2">
            <a:extLst>
              <a:ext uri="{FF2B5EF4-FFF2-40B4-BE49-F238E27FC236}">
                <a16:creationId xmlns:a16="http://schemas.microsoft.com/office/drawing/2014/main" id="{9EE39951-7DAA-D74B-8E1F-501BB64A14BE}"/>
              </a:ext>
            </a:extLst>
          </p:cNvPr>
          <p:cNvSpPr>
            <a:spLocks noGrp="1"/>
          </p:cNvSpPr>
          <p:nvPr>
            <p:ph type="subTitle" idx="1"/>
          </p:nvPr>
        </p:nvSpPr>
        <p:spPr>
          <a:xfrm>
            <a:off x="645858" y="5855843"/>
            <a:ext cx="10906061" cy="458470"/>
          </a:xfrm>
          <a:noFill/>
        </p:spPr>
        <p:txBody>
          <a:bodyPr>
            <a:normAutofit/>
          </a:bodyPr>
          <a:lstStyle/>
          <a:p>
            <a:r>
              <a:rPr lang="en-US" dirty="0"/>
              <a:t>Hunter Henrickson</a:t>
            </a:r>
          </a:p>
        </p:txBody>
      </p:sp>
      <p:sp>
        <p:nvSpPr>
          <p:cNvPr id="11" name="Rectangle 10">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2" cy="482247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562" y="640091"/>
            <a:ext cx="8182876" cy="388111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6022874-766C-FF45-A215-FA8C0F584B7D}"/>
              </a:ext>
            </a:extLst>
          </p:cNvPr>
          <p:cNvPicPr>
            <a:picLocks noChangeAspect="1"/>
          </p:cNvPicPr>
          <p:nvPr/>
        </p:nvPicPr>
        <p:blipFill rotWithShape="1">
          <a:blip r:embed="rId4"/>
          <a:srcRect t="36284" r="1" b="1"/>
          <a:stretch/>
        </p:blipFill>
        <p:spPr>
          <a:xfrm>
            <a:off x="31898" y="-1"/>
            <a:ext cx="12192002" cy="4822479"/>
          </a:xfrm>
          <a:prstGeom prst="rect">
            <a:avLst/>
          </a:prstGeom>
          <a:effectLst/>
        </p:spPr>
      </p:pic>
      <p:pic>
        <p:nvPicPr>
          <p:cNvPr id="5" name="Video 4">
            <a:hlinkClick r:id="" action="ppaction://media"/>
            <a:extLst>
              <a:ext uri="{FF2B5EF4-FFF2-40B4-BE49-F238E27FC236}">
                <a16:creationId xmlns:a16="http://schemas.microsoft.com/office/drawing/2014/main" id="{36FADCC7-39C7-6848-AC26-DBC3764E352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1696510452"/>
      </p:ext>
    </p:extLst>
  </p:cSld>
  <p:clrMapOvr>
    <a:masterClrMapping/>
  </p:clrMapOvr>
  <mc:AlternateContent xmlns:mc="http://schemas.openxmlformats.org/markup-compatibility/2006" xmlns:p14="http://schemas.microsoft.com/office/powerpoint/2010/main">
    <mc:Choice Requires="p14">
      <p:transition spd="slow" p14:dur="2000" advTm="2423"/>
    </mc:Choice>
    <mc:Fallback xmlns="">
      <p:transition spd="slow" advTm="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049E-AB36-BC4E-BE40-3E8D5BF40B2A}"/>
              </a:ext>
            </a:extLst>
          </p:cNvPr>
          <p:cNvSpPr>
            <a:spLocks noGrp="1"/>
          </p:cNvSpPr>
          <p:nvPr>
            <p:ph type="title"/>
          </p:nvPr>
        </p:nvSpPr>
        <p:spPr/>
        <p:txBody>
          <a:bodyPr/>
          <a:lstStyle/>
          <a:p>
            <a:r>
              <a:rPr lang="en-US" dirty="0"/>
              <a:t>Description</a:t>
            </a:r>
          </a:p>
        </p:txBody>
      </p:sp>
      <p:sp>
        <p:nvSpPr>
          <p:cNvPr id="3" name="Content Placeholder 2">
            <a:extLst>
              <a:ext uri="{FF2B5EF4-FFF2-40B4-BE49-F238E27FC236}">
                <a16:creationId xmlns:a16="http://schemas.microsoft.com/office/drawing/2014/main" id="{83460D5C-74E1-1C4B-AC1B-9A18E0674A8C}"/>
              </a:ext>
            </a:extLst>
          </p:cNvPr>
          <p:cNvSpPr>
            <a:spLocks noGrp="1"/>
          </p:cNvSpPr>
          <p:nvPr>
            <p:ph idx="1"/>
          </p:nvPr>
        </p:nvSpPr>
        <p:spPr/>
        <p:txBody>
          <a:bodyPr/>
          <a:lstStyle/>
          <a:p>
            <a:r>
              <a:rPr lang="en-US" dirty="0"/>
              <a:t>Acid rain, or acid deposition, is a broad term that includes any form of precipitation with acidic components, such as sulfuric or nitric acid that fall to the ground from the atmosphere in wet or dry forms. Acid rain can form from snow and rain fog and other weather.(1)</a:t>
            </a:r>
            <a:endParaRPr lang="en-US" b="0" dirty="0">
              <a:effectLst/>
            </a:endParaRPr>
          </a:p>
          <a:p>
            <a:pPr marL="0" indent="0">
              <a:buNone/>
            </a:pPr>
            <a:endParaRPr lang="en-US" dirty="0"/>
          </a:p>
        </p:txBody>
      </p:sp>
      <p:pic>
        <p:nvPicPr>
          <p:cNvPr id="5" name="Video 4">
            <a:hlinkClick r:id="" action="ppaction://media"/>
            <a:extLst>
              <a:ext uri="{FF2B5EF4-FFF2-40B4-BE49-F238E27FC236}">
                <a16:creationId xmlns:a16="http://schemas.microsoft.com/office/drawing/2014/main" id="{410F244A-090D-C347-A71F-7F586797A1D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3630906381"/>
      </p:ext>
    </p:extLst>
  </p:cSld>
  <p:clrMapOvr>
    <a:masterClrMapping/>
  </p:clrMapOvr>
  <mc:AlternateContent xmlns:mc="http://schemas.openxmlformats.org/markup-compatibility/2006" xmlns:p14="http://schemas.microsoft.com/office/powerpoint/2010/main">
    <mc:Choice Requires="p14">
      <p:transition spd="slow" p14:dur="2000" advTm="28119"/>
    </mc:Choice>
    <mc:Fallback xmlns="">
      <p:transition spd="slow" advTm="28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B279EDD9-87CE-8745-BA43-454839A68A9C}"/>
              </a:ext>
            </a:extLst>
          </p:cNvPr>
          <p:cNvPicPr>
            <a:picLocks noGrp="1" noChangeAspect="1"/>
          </p:cNvPicPr>
          <p:nvPr>
            <p:ph idx="1"/>
          </p:nvPr>
        </p:nvPicPr>
        <p:blipFill>
          <a:blip r:embed="rId4"/>
          <a:stretch>
            <a:fillRect/>
          </a:stretch>
        </p:blipFill>
        <p:spPr>
          <a:xfrm>
            <a:off x="1900838" y="918546"/>
            <a:ext cx="5869359" cy="4979334"/>
          </a:xfrm>
          <a:prstGeom prst="rect">
            <a:avLst/>
          </a:prstGeom>
        </p:spPr>
      </p:pic>
      <p:pic>
        <p:nvPicPr>
          <p:cNvPr id="2" name="Video 1">
            <a:hlinkClick r:id="" action="ppaction://media"/>
            <a:extLst>
              <a:ext uri="{FF2B5EF4-FFF2-40B4-BE49-F238E27FC236}">
                <a16:creationId xmlns:a16="http://schemas.microsoft.com/office/drawing/2014/main" id="{9CA442E6-1415-9E47-A6E4-D6828FD5194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3043245764"/>
      </p:ext>
    </p:extLst>
  </p:cSld>
  <p:clrMapOvr>
    <a:masterClrMapping/>
  </p:clrMapOvr>
  <mc:AlternateContent xmlns:mc="http://schemas.openxmlformats.org/markup-compatibility/2006" xmlns:p14="http://schemas.microsoft.com/office/powerpoint/2010/main">
    <mc:Choice Requires="p14">
      <p:transition spd="slow" p14:dur="2000" advTm="10039"/>
    </mc:Choice>
    <mc:Fallback xmlns="">
      <p:transition spd="slow" advTm="10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CE73-070D-E14B-A730-347E765FE600}"/>
              </a:ext>
            </a:extLst>
          </p:cNvPr>
          <p:cNvSpPr>
            <a:spLocks noGrp="1"/>
          </p:cNvSpPr>
          <p:nvPr>
            <p:ph type="title"/>
          </p:nvPr>
        </p:nvSpPr>
        <p:spPr>
          <a:xfrm>
            <a:off x="838200" y="365125"/>
            <a:ext cx="10515600" cy="442949"/>
          </a:xfrm>
        </p:spPr>
        <p:txBody>
          <a:bodyPr>
            <a:normAutofit fontScale="90000"/>
          </a:bodyPr>
          <a:lstStyle/>
          <a:p>
            <a:r>
              <a:rPr lang="en-US" b="1" dirty="0"/>
              <a:t>Causes and effects</a:t>
            </a:r>
            <a:br>
              <a:rPr lang="en-US" dirty="0"/>
            </a:br>
            <a:endParaRPr lang="en-US" dirty="0"/>
          </a:p>
        </p:txBody>
      </p:sp>
      <p:sp>
        <p:nvSpPr>
          <p:cNvPr id="3" name="Content Placeholder 2">
            <a:extLst>
              <a:ext uri="{FF2B5EF4-FFF2-40B4-BE49-F238E27FC236}">
                <a16:creationId xmlns:a16="http://schemas.microsoft.com/office/drawing/2014/main" id="{8339A93A-DB90-864F-8CB6-62921F7F47AE}"/>
              </a:ext>
            </a:extLst>
          </p:cNvPr>
          <p:cNvSpPr>
            <a:spLocks noGrp="1"/>
          </p:cNvSpPr>
          <p:nvPr>
            <p:ph idx="1"/>
          </p:nvPr>
        </p:nvSpPr>
        <p:spPr>
          <a:xfrm>
            <a:off x="838200" y="627321"/>
            <a:ext cx="10515600" cy="5549642"/>
          </a:xfrm>
        </p:spPr>
        <p:txBody>
          <a:bodyPr>
            <a:normAutofit lnSpcReduction="10000"/>
          </a:bodyPr>
          <a:lstStyle/>
          <a:p>
            <a:r>
              <a:rPr lang="en-US" dirty="0"/>
              <a:t>Rotting corpse and vegetation gives dioxide and is turned into acid rain(2)</a:t>
            </a:r>
          </a:p>
          <a:p>
            <a:endParaRPr lang="en-US" b="0" dirty="0">
              <a:effectLst/>
            </a:endParaRPr>
          </a:p>
          <a:p>
            <a:endParaRPr lang="en-US" b="0" dirty="0">
              <a:effectLst/>
            </a:endParaRPr>
          </a:p>
          <a:p>
            <a:r>
              <a:rPr lang="en-US" dirty="0"/>
              <a:t>Acid rain results when sulfur dioxide (SO2) and nitrogen oxides (NOX) are emitted into the atmosphere and transported by wind and air currents, and can cause acid rain(3)</a:t>
            </a:r>
          </a:p>
          <a:p>
            <a:endParaRPr lang="en-US" b="0" dirty="0">
              <a:effectLst/>
            </a:endParaRPr>
          </a:p>
          <a:p>
            <a:endParaRPr lang="en-US" b="0" dirty="0">
              <a:effectLst/>
            </a:endParaRPr>
          </a:p>
          <a:p>
            <a:r>
              <a:rPr lang="en-US" dirty="0"/>
              <a:t>humans have released so many different chemicals into the air(4) </a:t>
            </a:r>
            <a:br>
              <a:rPr lang="en-US" dirty="0"/>
            </a:br>
            <a:br>
              <a:rPr lang="en-US" dirty="0"/>
            </a:br>
            <a:br>
              <a:rPr lang="en-US" dirty="0"/>
            </a:br>
            <a:endParaRPr lang="en-US" dirty="0"/>
          </a:p>
        </p:txBody>
      </p:sp>
      <p:pic>
        <p:nvPicPr>
          <p:cNvPr id="5" name="Video 4">
            <a:hlinkClick r:id="" action="ppaction://media"/>
            <a:extLst>
              <a:ext uri="{FF2B5EF4-FFF2-40B4-BE49-F238E27FC236}">
                <a16:creationId xmlns:a16="http://schemas.microsoft.com/office/drawing/2014/main" id="{B6F6752E-B063-3B4C-A4C3-4894B472966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1870950114"/>
      </p:ext>
    </p:extLst>
  </p:cSld>
  <p:clrMapOvr>
    <a:masterClrMapping/>
  </p:clrMapOvr>
  <mc:AlternateContent xmlns:mc="http://schemas.openxmlformats.org/markup-compatibility/2006" xmlns:p14="http://schemas.microsoft.com/office/powerpoint/2010/main">
    <mc:Choice Requires="p14">
      <p:transition spd="slow" p14:dur="2000" advTm="44853"/>
    </mc:Choice>
    <mc:Fallback xmlns="">
      <p:transition spd="slow" advTm="44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3A74-8294-3641-8B39-46D5DD9232F2}"/>
              </a:ext>
            </a:extLst>
          </p:cNvPr>
          <p:cNvSpPr>
            <a:spLocks noGrp="1"/>
          </p:cNvSpPr>
          <p:nvPr>
            <p:ph type="title"/>
          </p:nvPr>
        </p:nvSpPr>
        <p:spPr>
          <a:xfrm>
            <a:off x="838200" y="365126"/>
            <a:ext cx="10515600" cy="676866"/>
          </a:xfrm>
        </p:spPr>
        <p:txBody>
          <a:bodyPr>
            <a:normAutofit fontScale="90000"/>
          </a:bodyPr>
          <a:lstStyle/>
          <a:p>
            <a:r>
              <a:rPr lang="en-US" dirty="0"/>
              <a:t>Solution</a:t>
            </a:r>
          </a:p>
        </p:txBody>
      </p:sp>
      <p:sp>
        <p:nvSpPr>
          <p:cNvPr id="3" name="Content Placeholder 2">
            <a:extLst>
              <a:ext uri="{FF2B5EF4-FFF2-40B4-BE49-F238E27FC236}">
                <a16:creationId xmlns:a16="http://schemas.microsoft.com/office/drawing/2014/main" id="{E87A4271-385A-7047-80D7-96CFB618FBEC}"/>
              </a:ext>
            </a:extLst>
          </p:cNvPr>
          <p:cNvSpPr>
            <a:spLocks noGrp="1"/>
          </p:cNvSpPr>
          <p:nvPr>
            <p:ph idx="1"/>
          </p:nvPr>
        </p:nvSpPr>
        <p:spPr>
          <a:xfrm>
            <a:off x="838200" y="1169581"/>
            <a:ext cx="10515600" cy="5007382"/>
          </a:xfrm>
        </p:spPr>
        <p:txBody>
          <a:bodyPr/>
          <a:lstStyle/>
          <a:p>
            <a:r>
              <a:rPr lang="en-US" dirty="0"/>
              <a:t>renewable energy sources(5)</a:t>
            </a:r>
          </a:p>
          <a:p>
            <a:endParaRPr lang="en-US" dirty="0"/>
          </a:p>
          <a:p>
            <a:endParaRPr lang="en-US" dirty="0"/>
          </a:p>
          <a:p>
            <a:endParaRPr lang="en-US" dirty="0"/>
          </a:p>
          <a:p>
            <a:r>
              <a:rPr lang="en-US" dirty="0"/>
              <a:t>Stop burning fossil fuels(6)</a:t>
            </a:r>
          </a:p>
          <a:p>
            <a:endParaRPr lang="en-US" dirty="0"/>
          </a:p>
        </p:txBody>
      </p:sp>
      <p:pic>
        <p:nvPicPr>
          <p:cNvPr id="4" name="Picture 3">
            <a:extLst>
              <a:ext uri="{FF2B5EF4-FFF2-40B4-BE49-F238E27FC236}">
                <a16:creationId xmlns:a16="http://schemas.microsoft.com/office/drawing/2014/main" id="{E20D47E5-13C0-1F47-BBA3-E32E0B500231}"/>
              </a:ext>
            </a:extLst>
          </p:cNvPr>
          <p:cNvPicPr>
            <a:picLocks noChangeAspect="1"/>
          </p:cNvPicPr>
          <p:nvPr/>
        </p:nvPicPr>
        <p:blipFill>
          <a:blip r:embed="rId4"/>
          <a:stretch>
            <a:fillRect/>
          </a:stretch>
        </p:blipFill>
        <p:spPr>
          <a:xfrm>
            <a:off x="1168399" y="1657351"/>
            <a:ext cx="5832475" cy="1543049"/>
          </a:xfrm>
          <a:prstGeom prst="rect">
            <a:avLst/>
          </a:prstGeom>
        </p:spPr>
      </p:pic>
      <p:pic>
        <p:nvPicPr>
          <p:cNvPr id="5" name="Picture 4">
            <a:extLst>
              <a:ext uri="{FF2B5EF4-FFF2-40B4-BE49-F238E27FC236}">
                <a16:creationId xmlns:a16="http://schemas.microsoft.com/office/drawing/2014/main" id="{E2B75A1E-966A-C643-9108-5F3326EDD8EA}"/>
              </a:ext>
            </a:extLst>
          </p:cNvPr>
          <p:cNvPicPr>
            <a:picLocks noChangeAspect="1"/>
          </p:cNvPicPr>
          <p:nvPr/>
        </p:nvPicPr>
        <p:blipFill>
          <a:blip r:embed="rId5"/>
          <a:stretch>
            <a:fillRect/>
          </a:stretch>
        </p:blipFill>
        <p:spPr>
          <a:xfrm>
            <a:off x="1168398" y="3778248"/>
            <a:ext cx="9704390" cy="2889251"/>
          </a:xfrm>
          <a:prstGeom prst="rect">
            <a:avLst/>
          </a:prstGeom>
        </p:spPr>
      </p:pic>
      <p:pic>
        <p:nvPicPr>
          <p:cNvPr id="7" name="Video 6">
            <a:hlinkClick r:id="" action="ppaction://media"/>
            <a:extLst>
              <a:ext uri="{FF2B5EF4-FFF2-40B4-BE49-F238E27FC236}">
                <a16:creationId xmlns:a16="http://schemas.microsoft.com/office/drawing/2014/main" id="{0DB992FD-4D28-B046-B18A-22E7F21E099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2172894073"/>
      </p:ext>
    </p:extLst>
  </p:cSld>
  <p:clrMapOvr>
    <a:masterClrMapping/>
  </p:clrMapOvr>
  <mc:AlternateContent xmlns:mc="http://schemas.openxmlformats.org/markup-compatibility/2006" xmlns:p14="http://schemas.microsoft.com/office/powerpoint/2010/main">
    <mc:Choice Requires="p14">
      <p:transition spd="slow" p14:dur="2000" advTm="22090"/>
    </mc:Choice>
    <mc:Fallback xmlns="">
      <p:transition spd="slow" advTm="2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A09CC-4A1B-A648-8732-57C3B0A53816}"/>
              </a:ext>
            </a:extLst>
          </p:cNvPr>
          <p:cNvSpPr>
            <a:spLocks noGrp="1"/>
          </p:cNvSpPr>
          <p:nvPr>
            <p:ph idx="1"/>
          </p:nvPr>
        </p:nvSpPr>
        <p:spPr>
          <a:xfrm>
            <a:off x="467833" y="202018"/>
            <a:ext cx="11045455" cy="6241311"/>
          </a:xfrm>
        </p:spPr>
        <p:txBody>
          <a:bodyPr>
            <a:normAutofit lnSpcReduction="10000"/>
          </a:bodyPr>
          <a:lstStyle/>
          <a:p>
            <a:r>
              <a:rPr lang="en-US" sz="1100" dirty="0"/>
              <a:t>1</a:t>
            </a:r>
            <a:r>
              <a:rPr lang="en-US" sz="1800" dirty="0"/>
              <a:t>. </a:t>
            </a:r>
            <a:r>
              <a:rPr lang="en-US" sz="1800" u="sng" dirty="0">
                <a:hlinkClick r:id="rId4"/>
              </a:rPr>
              <a:t>https://www.epa.gov/acidrain/what-acid-rain#:~:text=Acid%20rain%2C%20or%20acid%20deposition,even%20dust%20that%20is%20acidic</a:t>
            </a:r>
            <a:r>
              <a:rPr lang="en-US" sz="1800" dirty="0"/>
              <a:t>.</a:t>
            </a:r>
          </a:p>
          <a:p>
            <a:r>
              <a:rPr lang="en-US" sz="1100" b="0" dirty="0">
                <a:effectLst/>
              </a:rPr>
              <a:t>2. </a:t>
            </a:r>
            <a:r>
              <a:rPr lang="en-US" sz="1800" u="sng" dirty="0">
                <a:hlinkClick r:id="rId5"/>
              </a:rPr>
              <a:t>https://www.nationalgeographic.com/environment/article/acid-rain#:~:text=Causes%20of%20acid%20rain,plants%2C%20factories%2C%20and%20automobiles</a:t>
            </a:r>
            <a:r>
              <a:rPr lang="en-US" sz="1800" dirty="0"/>
              <a:t>.</a:t>
            </a:r>
          </a:p>
          <a:p>
            <a:endParaRPr lang="en-US" sz="1800" b="0" dirty="0">
              <a:effectLst/>
            </a:endParaRPr>
          </a:p>
          <a:p>
            <a:r>
              <a:rPr lang="en-US" sz="1100" dirty="0"/>
              <a:t>3.</a:t>
            </a:r>
            <a:r>
              <a:rPr lang="en-US" sz="1100" u="sng" dirty="0">
                <a:hlinkClick r:id="rId6"/>
              </a:rPr>
              <a:t> </a:t>
            </a:r>
            <a:r>
              <a:rPr lang="en-US" sz="1800" u="sng" dirty="0">
                <a:hlinkClick r:id="rId6"/>
              </a:rPr>
              <a:t>https://www.epa.gov/acidrain/what-acid-rain</a:t>
            </a:r>
            <a:endParaRPr lang="en-US" sz="1800" u="sng" dirty="0"/>
          </a:p>
          <a:p>
            <a:r>
              <a:rPr lang="en-US" sz="1800" b="0" u="sng" dirty="0">
                <a:effectLst/>
              </a:rPr>
              <a:t>4.</a:t>
            </a:r>
            <a:r>
              <a:rPr lang="en-US" sz="1800" u="sng" dirty="0">
                <a:hlinkClick r:id="rId7"/>
              </a:rPr>
              <a:t> https://www3.epa.gov/acidrain/education/site_students/whatcauses.html</a:t>
            </a:r>
            <a:endParaRPr lang="en-US" sz="1800" u="sng" dirty="0"/>
          </a:p>
          <a:p>
            <a:endParaRPr lang="en-US" sz="1800" u="sng" dirty="0"/>
          </a:p>
          <a:p>
            <a:r>
              <a:rPr lang="en-US" sz="1800" b="0" u="sng" dirty="0">
                <a:effectLst/>
              </a:rPr>
              <a:t>5.</a:t>
            </a:r>
            <a:r>
              <a:rPr lang="en-US" sz="1800" u="sng" dirty="0">
                <a:hlinkClick r:id="rId8"/>
              </a:rPr>
              <a:t> https://www3.epa.gov/acidrain/education/site_students/beingdone.html#:~:text=A%20great%20way%20to%20reduce,they%20produce%20much%20less%20pollution</a:t>
            </a:r>
            <a:r>
              <a:rPr lang="en-US" sz="1800" dirty="0"/>
              <a:t>.</a:t>
            </a:r>
          </a:p>
          <a:p>
            <a:r>
              <a:rPr lang="en-US" sz="1800" dirty="0"/>
              <a:t>6. </a:t>
            </a:r>
            <a:r>
              <a:rPr lang="en-US" sz="1800" u="sng" dirty="0">
                <a:hlinkClick r:id="rId8"/>
              </a:rPr>
              <a:t>https://www3.epa.gov/acidrain/education/site_students/beingdone.html#:~:text=A%20great%20way%20to%20reduce,they%20produce%20much%20less%20pollution</a:t>
            </a:r>
            <a:r>
              <a:rPr lang="en-US" sz="1800" dirty="0"/>
              <a:t>.</a:t>
            </a:r>
            <a:endParaRPr lang="en-US" sz="1800" b="0" dirty="0">
              <a:effectLst/>
            </a:endParaRPr>
          </a:p>
          <a:p>
            <a:br>
              <a:rPr lang="en-US" sz="1800" b="0" dirty="0">
                <a:effectLst/>
              </a:rPr>
            </a:br>
            <a:br>
              <a:rPr lang="en-US" sz="1100" b="0" dirty="0">
                <a:effectLst/>
              </a:rPr>
            </a:br>
            <a:endParaRPr lang="en-US" sz="1100" b="0" dirty="0">
              <a:effectLst/>
            </a:endParaRPr>
          </a:p>
          <a:p>
            <a:br>
              <a:rPr lang="en-US" sz="1100" dirty="0"/>
            </a:br>
            <a:endParaRPr lang="en-US" sz="1100" b="0" dirty="0">
              <a:effectLst/>
            </a:endParaRPr>
          </a:p>
          <a:p>
            <a:br>
              <a:rPr lang="en-US" sz="1100" dirty="0"/>
            </a:br>
            <a:endParaRPr lang="en-US" sz="1100" b="0" dirty="0">
              <a:effectLst/>
            </a:endParaRPr>
          </a:p>
          <a:p>
            <a:br>
              <a:rPr lang="en-US" sz="1100" dirty="0"/>
            </a:br>
            <a:br>
              <a:rPr lang="en-US" sz="1100" dirty="0"/>
            </a:br>
            <a:endParaRPr lang="en-US" sz="1100" b="0" dirty="0">
              <a:effectLst/>
            </a:endParaRPr>
          </a:p>
        </p:txBody>
      </p:sp>
      <p:pic>
        <p:nvPicPr>
          <p:cNvPr id="2" name="Video 1">
            <a:hlinkClick r:id="" action="ppaction://media"/>
            <a:extLst>
              <a:ext uri="{FF2B5EF4-FFF2-40B4-BE49-F238E27FC236}">
                <a16:creationId xmlns:a16="http://schemas.microsoft.com/office/drawing/2014/main" id="{44AF916A-4B0A-F646-B6A1-99870391F8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1412366733"/>
      </p:ext>
    </p:extLst>
  </p:cSld>
  <p:clrMapOvr>
    <a:masterClrMapping/>
  </p:clrMapOvr>
  <mc:AlternateContent xmlns:mc="http://schemas.openxmlformats.org/markup-compatibility/2006" xmlns:p14="http://schemas.microsoft.com/office/powerpoint/2010/main">
    <mc:Choice Requires="p14">
      <p:transition spd="slow" p14:dur="2000" advTm="11333"/>
    </mc:Choice>
    <mc:Fallback xmlns="">
      <p:transition spd="slow" advTm="11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2836</TotalTime>
  <Words>350</Words>
  <Application>Microsoft Macintosh PowerPoint</Application>
  <PresentationFormat>Widescreen</PresentationFormat>
  <Paragraphs>30</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Acid Rain</vt:lpstr>
      <vt:lpstr>Description</vt:lpstr>
      <vt:lpstr>PowerPoint Presentation</vt:lpstr>
      <vt:lpstr>Causes and effects </vt:lpstr>
      <vt:lpstr>Solution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Acid Rain</dc:title>
  <dc:creator>Hunter Henrickson</dc:creator>
  <cp:lastModifiedBy>Lester Piper</cp:lastModifiedBy>
  <cp:revision>3</cp:revision>
  <dcterms:created xsi:type="dcterms:W3CDTF">2021-12-06T16:10:36Z</dcterms:created>
  <dcterms:modified xsi:type="dcterms:W3CDTF">2021-12-10T16:15:18Z</dcterms:modified>
</cp:coreProperties>
</file>